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Performance</a:t>
            </a:r>
            <a:r>
              <a:rPr lang="en-US" baseline="0"/>
              <a:t> of classifiers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In-Built Library Implementation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KNN for Digits</c:v>
                </c:pt>
                <c:pt idx="1">
                  <c:v>KNN for Letters</c:v>
                </c:pt>
                <c:pt idx="2">
                  <c:v>KNN with PCA</c:v>
                </c:pt>
                <c:pt idx="3">
                  <c:v>Random Forest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0.90410000000000001</c:v>
                </c:pt>
                <c:pt idx="1">
                  <c:v>0.99880000000000002</c:v>
                </c:pt>
                <c:pt idx="2">
                  <c:v>0.87</c:v>
                </c:pt>
                <c:pt idx="3">
                  <c:v>0.995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74-49CD-B26C-B9C769960FC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User Implementation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KNN for Digits</c:v>
                </c:pt>
                <c:pt idx="1">
                  <c:v>KNN for Letters</c:v>
                </c:pt>
                <c:pt idx="2">
                  <c:v>KNN with PCA</c:v>
                </c:pt>
                <c:pt idx="3">
                  <c:v>Random Forest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>
                  <c:v>0.89</c:v>
                </c:pt>
                <c:pt idx="1">
                  <c:v>0.97</c:v>
                </c:pt>
                <c:pt idx="2">
                  <c:v>0.86</c:v>
                </c:pt>
                <c:pt idx="3">
                  <c:v>0.86799999999999999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074-49CD-B26C-B9C769960FC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448258080"/>
        <c:axId val="448261216"/>
      </c:barChart>
      <c:catAx>
        <c:axId val="4482580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8261216"/>
        <c:crosses val="autoZero"/>
        <c:auto val="1"/>
        <c:lblAlgn val="ctr"/>
        <c:lblOffset val="100"/>
        <c:noMultiLvlLbl val="0"/>
      </c:catAx>
      <c:valAx>
        <c:axId val="448261216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4482580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145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46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642696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073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697810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24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20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907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12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55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870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89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060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093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103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277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5EB6E-5615-4B2D-AD0C-ECD4A9DB23A7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16CF21F-FCB2-405F-8644-D3D740688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485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RECOGNITION AND CLASSIFICATION OF DIGITS AND LETTERS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745425"/>
            <a:ext cx="7766936" cy="1096899"/>
          </a:xfrm>
        </p:spPr>
        <p:txBody>
          <a:bodyPr>
            <a:normAutofit/>
          </a:bodyPr>
          <a:lstStyle/>
          <a:p>
            <a:pPr algn="ctr"/>
            <a:r>
              <a:rPr lang="en-US" sz="2500" dirty="0"/>
              <a:t>Harsh Parikh</a:t>
            </a:r>
          </a:p>
          <a:p>
            <a:pPr algn="ctr"/>
            <a:r>
              <a:rPr lang="en-US" sz="2500" dirty="0"/>
              <a:t>Sanket Nitin Wagh</a:t>
            </a:r>
          </a:p>
        </p:txBody>
      </p:sp>
    </p:spTree>
    <p:extLst>
      <p:ext uri="{BB962C8B-B14F-4D97-AF65-F5344CB8AC3E}">
        <p14:creationId xmlns:p14="http://schemas.microsoft.com/office/powerpoint/2010/main" val="1635150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860" y="1622081"/>
            <a:ext cx="4267645" cy="38807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The Problem: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000" dirty="0"/>
              <a:t>It has become important to extract and recognize the data effectively.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000" dirty="0"/>
              <a:t>To successfully recognize the data is not an easy task.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63307" y="1567577"/>
            <a:ext cx="4644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The Objective:</a:t>
            </a:r>
          </a:p>
          <a:p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/>
              <a:t>Our primary objective is to perform recognition of the data.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/>
              <a:t>Train the data and test on hand written digits and letters.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/>
              <a:t>We will use various algorithms to classify the data.</a:t>
            </a:r>
          </a:p>
        </p:txBody>
      </p:sp>
      <p:pic>
        <p:nvPicPr>
          <p:cNvPr id="5" name="Picture 4" descr="C:\Users\Sanket\Desktop\Untitled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" r="73223" b="49143"/>
          <a:stretch/>
        </p:blipFill>
        <p:spPr bwMode="auto">
          <a:xfrm>
            <a:off x="2630682" y="4434784"/>
            <a:ext cx="3681663" cy="21361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18516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611185"/>
            <a:ext cx="4760940" cy="38807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 err="1"/>
              <a:t>OpenCV</a:t>
            </a:r>
            <a:r>
              <a:rPr lang="en-US" sz="2000" dirty="0"/>
              <a:t> library used.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Once the characters are recognized: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Application of gray scale.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Application of Gaussian Blur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Application of Threshold.</a:t>
            </a:r>
          </a:p>
        </p:txBody>
      </p:sp>
      <p:pic>
        <p:nvPicPr>
          <p:cNvPr id="8" name="Picture 7" descr="C:\Anaconda\CS584\ML Project\harsh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5948" y="1723772"/>
            <a:ext cx="3198054" cy="177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C:\Anaconda\CS584\ML Project\Threshold_harsh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4995" y="4271211"/>
            <a:ext cx="3199007" cy="177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Down Arrow 11"/>
          <p:cNvSpPr/>
          <p:nvPr/>
        </p:nvSpPr>
        <p:spPr>
          <a:xfrm>
            <a:off x="7555833" y="3534693"/>
            <a:ext cx="228600" cy="7124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810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170013" cy="3880773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Instance based lazy algorithm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Euclidean distance is used in the first step.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Distance between given data points is obtained.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‘K’ most similar instances selected.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‘Response’ provided by selected neighbors.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/>
              <a:t>This is the prediction of class.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604" y="2160589"/>
            <a:ext cx="4276725" cy="297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078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1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3858571" cy="3880773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PCA is used to identify patterns.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Projects data onto a smaller subspace.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Reduces the number of features of the data.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We use this aspect and determine accuracy values for various dimensions of data.</a:t>
            </a:r>
          </a:p>
          <a:p>
            <a:endParaRPr lang="en-US" dirty="0"/>
          </a:p>
        </p:txBody>
      </p:sp>
      <p:pic>
        <p:nvPicPr>
          <p:cNvPr id="4" name="Picture 3" descr="C:\Users\Sanket\Downloads\Random_Forest_Accuracy (1)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830" y="1736970"/>
            <a:ext cx="5345530" cy="39144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0797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604529" cy="38807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We will focus on classification using random forests.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Data divided into sample subsets.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Each subset of data generates a decision tree.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Each tree classifies the data and produces a result. The aggregate result is utilized.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This provides a more efficient result.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83" y="1181018"/>
            <a:ext cx="3164059" cy="2344235"/>
          </a:xfrm>
          <a:prstGeom prst="rect">
            <a:avLst/>
          </a:prstGeom>
        </p:spPr>
      </p:pic>
      <p:pic>
        <p:nvPicPr>
          <p:cNvPr id="8" name="Picture 7" descr="C:\Users\Sanket\Downloads\KNN_Accuracy (1)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83" y="3770564"/>
            <a:ext cx="3428999" cy="27625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3188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CONCLUSIONS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7661049"/>
              </p:ext>
            </p:extLst>
          </p:nvPr>
        </p:nvGraphicFramePr>
        <p:xfrm>
          <a:off x="280291" y="2291347"/>
          <a:ext cx="5121888" cy="33929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9363" y="2291347"/>
            <a:ext cx="4581525" cy="32498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35705" y="1451265"/>
            <a:ext cx="5594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Performance with respect to accuracies and time</a:t>
            </a:r>
            <a:r>
              <a:rPr lang="en-US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67961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7937"/>
          </a:xfrm>
        </p:spPr>
        <p:txBody>
          <a:bodyPr/>
          <a:lstStyle/>
          <a:p>
            <a:r>
              <a:rPr lang="en-US" dirty="0"/>
              <a:t>TEST RESULTS DISPLAY</a:t>
            </a:r>
          </a:p>
        </p:txBody>
      </p:sp>
      <p:pic>
        <p:nvPicPr>
          <p:cNvPr id="6" name="Project_Presentat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0811" y="1347537"/>
            <a:ext cx="8915400" cy="4848725"/>
          </a:xfrm>
        </p:spPr>
      </p:pic>
    </p:spTree>
    <p:extLst>
      <p:ext uri="{BB962C8B-B14F-4D97-AF65-F5344CB8AC3E}">
        <p14:creationId xmlns:p14="http://schemas.microsoft.com/office/powerpoint/2010/main" val="13127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727" y="2183423"/>
            <a:ext cx="8596668" cy="132080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6700" b="1" dirty="0"/>
              <a:t>Thank you…..</a:t>
            </a:r>
            <a:br>
              <a:rPr lang="en-IN" dirty="0"/>
            </a:br>
            <a:r>
              <a:rPr lang="en-IN" dirty="0"/>
              <a:t>		</a:t>
            </a:r>
            <a:br>
              <a:rPr lang="en-IN" dirty="0"/>
            </a:br>
            <a:r>
              <a:rPr lang="en-IN" sz="4400" b="1" dirty="0"/>
              <a:t>Q &amp; A  ??</a:t>
            </a:r>
          </a:p>
        </p:txBody>
      </p:sp>
    </p:spTree>
    <p:extLst>
      <p:ext uri="{BB962C8B-B14F-4D97-AF65-F5344CB8AC3E}">
        <p14:creationId xmlns:p14="http://schemas.microsoft.com/office/powerpoint/2010/main" val="425681967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113</TotalTime>
  <Words>256</Words>
  <Application>Microsoft Office PowerPoint</Application>
  <PresentationFormat>Widescreen</PresentationFormat>
  <Paragraphs>41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Trebuchet MS</vt:lpstr>
      <vt:lpstr>Wingdings</vt:lpstr>
      <vt:lpstr>Wingdings 3</vt:lpstr>
      <vt:lpstr>Facet</vt:lpstr>
      <vt:lpstr>RECOGNITION AND CLASSIFICATION OF DIGITS AND LETTERS</vt:lpstr>
      <vt:lpstr>PROBLEM STATEMENT</vt:lpstr>
      <vt:lpstr>FEATURE EXTRACTION</vt:lpstr>
      <vt:lpstr>K-NEAREST NEIGHBORS</vt:lpstr>
      <vt:lpstr>PRINCIPAL COMPONENT ANALYSIS</vt:lpstr>
      <vt:lpstr>RANDOM FORESTS</vt:lpstr>
      <vt:lpstr>RESULTS AND CONCLUSIONS</vt:lpstr>
      <vt:lpstr>TEST RESULTS DISPLAY</vt:lpstr>
      <vt:lpstr>Thank you…..    Q &amp; A  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RECOGNITION AND CLASSIFICATION OF DIGITS AND LETTERS</dc:title>
  <dc:creator>Sanket Wagh</dc:creator>
  <cp:lastModifiedBy>Harsh Parikh</cp:lastModifiedBy>
  <cp:revision>17</cp:revision>
  <dcterms:created xsi:type="dcterms:W3CDTF">2016-04-26T19:31:43Z</dcterms:created>
  <dcterms:modified xsi:type="dcterms:W3CDTF">2016-04-26T21:30:49Z</dcterms:modified>
</cp:coreProperties>
</file>

<file path=docProps/thumbnail.jpeg>
</file>